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rial Black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a0ec660b2b546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a0ec660b2b546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77361ed7a40b1d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77361ed7a40b1d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a0ec660b2b546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a0ec660b2b546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9a0ec660b2b546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9a0ec660b2b546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77361ed7a40b1da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77361ed7a40b1da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fdb7683d5fe0ae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fdb7683d5fe0ae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1fdb7683d5fe0ae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1fdb7683d5fe0ae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a0ec660b2b546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a0ec660b2b546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9a0ec660b2b546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9a0ec660b2b546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a0ec660b2b546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a0ec660b2b546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96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4722" y="620425"/>
            <a:ext cx="49281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Resumo da manutenção de hardware para sistema de sensoriamento de leira de compostagem</a:t>
            </a:r>
            <a:endParaRPr sz="24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Março - 2024</a:t>
            </a:r>
            <a:endParaRPr sz="15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FAPERJ </a:t>
            </a:r>
            <a:endParaRPr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EDITAL 10/2020</a:t>
            </a:r>
            <a:endParaRPr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Técnico em Mecatrônica: Bruno Gomes de Oliveira - CFT/RJ</a:t>
            </a:r>
            <a:endParaRPr sz="9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63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4461450" y="678450"/>
            <a:ext cx="38691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Hardware Atualizado.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Recomendações para software: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pt-BR">
                <a:solidFill>
                  <a:schemeClr val="dk2"/>
                </a:solidFill>
              </a:rPr>
              <a:t>Fazer re-map dos sensores de humidade no código..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pt-BR">
                <a:solidFill>
                  <a:schemeClr val="dk2"/>
                </a:solidFill>
              </a:rPr>
              <a:t>Desabilitar entrada do sensor 3 de umidade (Hd-38) </a:t>
            </a:r>
            <a:r>
              <a:rPr lang="pt-BR">
                <a:solidFill>
                  <a:schemeClr val="dk2"/>
                </a:solidFill>
              </a:rPr>
              <a:t>no código.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pt-BR">
                <a:solidFill>
                  <a:schemeClr val="dk2"/>
                </a:solidFill>
              </a:rPr>
              <a:t>Desabilitar sensor 3 de temperatura (ds18b20) no código (se não for utilizar para temperatura ambiente)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pt-BR">
                <a:solidFill>
                  <a:schemeClr val="dk2"/>
                </a:solidFill>
              </a:rPr>
              <a:t>Ajustar o código do LCD para refletir alterações.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87" y="783601"/>
            <a:ext cx="4768400" cy="35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" name="Google Shape;61;p14"/>
          <p:cNvSpPr/>
          <p:nvPr/>
        </p:nvSpPr>
        <p:spPr>
          <a:xfrm>
            <a:off x="3238250" y="3239275"/>
            <a:ext cx="1216500" cy="8241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380250" y="1951175"/>
            <a:ext cx="452400" cy="6867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5275975" y="2061000"/>
            <a:ext cx="3549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Substituição de fonte 9V e reguladores de tensão por nova fonte chaveada de 5V - 6A BIVOLT.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15" y="522373"/>
            <a:ext cx="5465030" cy="409877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938225" y="2943350"/>
            <a:ext cx="1793100" cy="13821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6109900" y="2339875"/>
            <a:ext cx="26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Nova fonte chaveada 5V 6A - BIVOLT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376276" y="1757375"/>
            <a:ext cx="2589425" cy="2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965699" y="1771025"/>
            <a:ext cx="2475200" cy="27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134900" y="381725"/>
            <a:ext cx="558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Ponteiras para proteção dos sensores - Desenvolvimento de ponteiras em software de modelagem virtual e corte a laser de acrílico. As ponteiras em metal pensadas inicialmente foram descartadas pois poderiam causar interferência nos sensores.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87300" y="231511"/>
            <a:ext cx="2179282" cy="27643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 flipH="1" rot="-943">
            <a:off x="4572000" y="990725"/>
            <a:ext cx="4373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</a:rPr>
              <a:t>Substituição de sensores danificados de umidade do solo Hd-38 e recondicionamento de sensores de temperatura ds18b20.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</a:rPr>
              <a:t>Inserção de braçadeira de metal e revestimento de silicone de alta temperatura para impermeabilização e proteção dos sensores contra a umidade. 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609157" y="2394206"/>
            <a:ext cx="2804200" cy="221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646749" y="631557"/>
            <a:ext cx="5173850" cy="38803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4253170" y="2200344"/>
            <a:ext cx="4106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Revestimento (exoesqueleto) em Durepoxi para proteção mecânica do silicone. 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52400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4154200" y="152400"/>
            <a:ext cx="45339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Pintura de bastão.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Pintura de ponteira com tinta para alta temperatura.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ATENÇÃO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pt-BR">
                <a:solidFill>
                  <a:schemeClr val="dk2"/>
                </a:solidFill>
              </a:rPr>
              <a:t>Não bata com a ponteira no chão. </a:t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pt-BR">
                <a:solidFill>
                  <a:schemeClr val="dk2"/>
                </a:solidFill>
              </a:rPr>
              <a:t>Não utilize a ponteira para perfuração do solo.</a:t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pt-BR">
                <a:solidFill>
                  <a:schemeClr val="dk2"/>
                </a:solidFill>
              </a:rPr>
              <a:t>Não utilize a ponteira para cavar.</a:t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pt-BR">
                <a:solidFill>
                  <a:schemeClr val="dk2"/>
                </a:solidFill>
              </a:rPr>
              <a:t>Limpe com cuidado os sensores quando não estiverem sendo utilizados.</a:t>
            </a:r>
            <a:endParaRPr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pt-BR">
                <a:solidFill>
                  <a:schemeClr val="dk2"/>
                </a:solidFill>
              </a:rPr>
              <a:t>Nunca puxe a haste pelo fio.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</a:rPr>
              <a:t>CAVE UM BURACO NA COMPOSTAGEM, POSICIONE GENTILMENTE A PONTEIRA NO FUNDO E CUBRA O SENSOR COM O MATERIAL RETIRADO - SEM FAZER FORÇA. A PARTE METÁLICA DOS SENSORES DEVEM SER TRATADAS COM SUAVIDADE.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414237" y="734232"/>
            <a:ext cx="4870500" cy="36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4236612" y="1914182"/>
            <a:ext cx="436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Proteção mecânica e impermeabilização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dos cabos com silicone para impedir que a </a:t>
            </a:r>
            <a:r>
              <a:rPr lang="pt-BR" sz="1800">
                <a:solidFill>
                  <a:schemeClr val="dk2"/>
                </a:solidFill>
              </a:rPr>
              <a:t>água</a:t>
            </a:r>
            <a:r>
              <a:rPr lang="pt-BR" sz="1800">
                <a:solidFill>
                  <a:schemeClr val="dk2"/>
                </a:solidFill>
              </a:rPr>
              <a:t> alcance a parte </a:t>
            </a:r>
            <a:r>
              <a:rPr lang="pt-BR" sz="1800">
                <a:solidFill>
                  <a:schemeClr val="dk2"/>
                </a:solidFill>
              </a:rPr>
              <a:t>elétrica</a:t>
            </a:r>
            <a:r>
              <a:rPr lang="pt-BR" sz="1800">
                <a:solidFill>
                  <a:schemeClr val="dk2"/>
                </a:solidFill>
              </a:rPr>
              <a:t> dos sensores.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5360400" y="2273425"/>
            <a:ext cx="344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Novos separadores para fios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42950" y="768350"/>
            <a:ext cx="4629100" cy="34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